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8B91BAA-6E86-466A-B015-76D5EC9103A4}"/>
    <pc:docChg chg="custSel modSld">
      <pc:chgData name="Narelle Wheaton" userId="6e1b2b30-480e-4f91-806b-6735d5b9e446" providerId="ADAL" clId="{28B91BAA-6E86-466A-B015-76D5EC9103A4}" dt="2023-08-01T06:28:17.526" v="15" actId="404"/>
      <pc:docMkLst>
        <pc:docMk/>
      </pc:docMkLst>
      <pc:sldChg chg="modSp mod">
        <pc:chgData name="Narelle Wheaton" userId="6e1b2b30-480e-4f91-806b-6735d5b9e446" providerId="ADAL" clId="{28B91BAA-6E86-466A-B015-76D5EC9103A4}" dt="2023-08-01T06:28:17.526" v="15" actId="404"/>
        <pc:sldMkLst>
          <pc:docMk/>
          <pc:sldMk cId="1168665976" sldId="256"/>
        </pc:sldMkLst>
        <pc:spChg chg="mod">
          <ac:chgData name="Narelle Wheaton" userId="6e1b2b30-480e-4f91-806b-6735d5b9e446" providerId="ADAL" clId="{28B91BAA-6E86-466A-B015-76D5EC9103A4}" dt="2023-08-01T06:28:17.526" v="15" actId="404"/>
          <ac:spMkLst>
            <pc:docMk/>
            <pc:sldMk cId="1168665976" sldId="256"/>
            <ac:spMk id="3" creationId="{3FDD5BEE-DD51-405D-8BF2-23305255B01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DA7E8-0230-4B5E-93D1-5679055BC6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07FEC9-897D-4C5C-8579-EE7C32E89B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3E9A0-09FA-44A8-9B69-12F8E6800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1C09F5-E484-47E2-BA27-85ECA8687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DD6E33-521F-419B-8174-37AD34719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4480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D496A-64B3-4CD2-8CB5-760336E22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401E3B-E4EF-42BA-8120-0F0A3AAC3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CD9D0-F7E0-4A20-8F33-7B34A8051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3FF981-FAD5-4D85-8E2D-00526CB7B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BFF26-84EC-48AE-B2FF-ACFD4145A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4552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5513A2-EADB-41C9-98C4-5271A1E027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F170A2-8A48-4EBD-8BFA-2867277F5B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BCDF5-5A4F-431A-959E-1B1C286BE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69CED9-4F35-4783-A93C-0AC32A2DB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51883-4C55-4F46-954D-0111008BB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1840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ECB10-3E2F-4DE8-8A40-E322FAE9F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445E3-85B0-4970-BA90-8C66A4CC52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58EF5A-9D55-44F4-8C0D-7593FDD8C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AF1FB-141D-419E-A169-E1224C8A1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763AC-B44C-48AA-99FA-8EF055C19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9233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BB174-9B56-45E3-A43B-C8B1E192E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2114CB-E49B-40BA-9C7A-6A8A76E320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001179-DE92-46A4-93F2-DD50C7917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54E0E2-B413-431A-B895-D8FC2AF9F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47694-4D56-4263-A5E1-8ADC8F37A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4624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73842-7CAB-437E-A9C4-F40B1CF50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D29D14-742F-498C-9F98-1B87751D44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8EC32F-A208-4E7B-9DAC-21D9613F54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FDBB9C-792A-41F8-B8FC-302F56A4E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2B4F59-FC27-46F9-BDE8-CC1B8563E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279FD6-B87D-4EE4-8DAA-C894D5EC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7634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0EE86-B6CF-45BC-B322-0E28D6F8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71B9AC-A81F-49F3-A8E3-741D9A372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909F42-2BD5-481C-A055-5B60958245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6755EB-BEEA-4A08-95EC-1308338114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B19F71-9430-40D9-8899-BA8A72B3EF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E15A14-4E34-461B-A072-70ABC1DE2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A2CCCD-FD00-475E-88B3-E05EE0CD0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0E378F-F561-4683-A1B1-5280891AB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5472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D5A42-BC37-421D-A5DF-6E36D95F6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E2CEC3-2DD2-41C4-AA55-A00A5F5CB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D7B06-890C-4960-99EE-5F09ACF56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D42CA0-A7E5-4C4D-9D05-7C664BFC4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6653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BCC5F0-EEF5-4F2B-B4D9-CB263A478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FFCDAE-9395-433A-854F-271909DBA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4FA5EF-C7C8-4760-8508-BFFE8C0F3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902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A953A-23CA-4416-BFD7-F6BE5DE2E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C31CC-7E19-4603-86BD-DAE4D9BD9D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4F8003-1613-4A23-A101-1BFC087C2E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E73FC4-5E30-4CCD-BF45-798E6A76B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289234-DB9E-48AC-80AA-FFC384AAB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D000F3-EA3A-4F9D-A4AF-C29586791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1850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0578A-51F5-4FA9-9275-E87A7770C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4821D7-1B7B-4B3D-B477-3152AA0DF4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F39E6E-48DD-4802-B385-A352B5CA06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DE4CE5-C4D0-48D0-A542-7CB61D6C3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149AAC-E92B-4063-AFCE-09AD0F5A0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E8E2F-DDD3-42A0-AB9C-FFC2E083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146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8101F4-77C0-4059-B229-C65272315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44664-63B1-4A69-B058-49DF29661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E82FD-2F9F-44B4-B64B-0EF3AA80A1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720CC-2E6A-40EA-8229-9D4D061579A9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4BD30-91B4-475D-A1DE-5AA5D0A06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DA906-F05C-4253-8C29-84A4EEB74F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C4933-3B24-49FB-BEF6-B358513EC05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7159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DD5BEE-DD51-405D-8BF2-23305255B0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1650"/>
            <a:ext cx="9144000" cy="257175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Thy sweet comfort in distress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aid when heavy burdens press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love for Thee I will confess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thank Thee Lord</a:t>
            </a:r>
          </a:p>
        </p:txBody>
      </p:sp>
    </p:spTree>
    <p:extLst>
      <p:ext uri="{BB962C8B-B14F-4D97-AF65-F5344CB8AC3E}">
        <p14:creationId xmlns:p14="http://schemas.microsoft.com/office/powerpoint/2010/main" val="1168665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DD5BEE-DD51-405D-8BF2-23305255B0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90675"/>
            <a:ext cx="9144000" cy="29718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strength to tread a lonely 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darkness changed to shining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burdens lifted when I pray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thank Thee Lord</a:t>
            </a:r>
          </a:p>
        </p:txBody>
      </p:sp>
    </p:spTree>
    <p:extLst>
      <p:ext uri="{BB962C8B-B14F-4D97-AF65-F5344CB8AC3E}">
        <p14:creationId xmlns:p14="http://schemas.microsoft.com/office/powerpoint/2010/main" val="3120584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DD5BEE-DD51-405D-8BF2-23305255B0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9725"/>
            <a:ext cx="9144000" cy="29527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ease which comes swift after pain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peace which follows after strain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seeming loss now turned to gain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thank Thee Lord</a:t>
            </a:r>
          </a:p>
        </p:txBody>
      </p:sp>
    </p:spTree>
    <p:extLst>
      <p:ext uri="{BB962C8B-B14F-4D97-AF65-F5344CB8AC3E}">
        <p14:creationId xmlns:p14="http://schemas.microsoft.com/office/powerpoint/2010/main" val="3082065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DD5BEE-DD51-405D-8BF2-23305255B0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76350"/>
            <a:ext cx="9144000" cy="39814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400" b="0" i="0" dirty="0">
                <a:solidFill>
                  <a:schemeClr val="bg1"/>
                </a:solidFill>
                <a:effectLst/>
              </a:rPr>
              <a:t>When shadows fall and dark the night</a:t>
            </a:r>
            <a:br>
              <a:rPr lang="en-US" sz="4400" b="0" i="0" dirty="0">
                <a:solidFill>
                  <a:schemeClr val="bg1"/>
                </a:solidFill>
                <a:effectLst/>
              </a:rPr>
            </a:br>
            <a:r>
              <a:rPr lang="en-US" sz="4400" b="0" i="0" dirty="0">
                <a:solidFill>
                  <a:schemeClr val="bg1"/>
                </a:solidFill>
                <a:effectLst/>
              </a:rPr>
              <a:t>When clouds hang low no ray of light</a:t>
            </a:r>
            <a:br>
              <a:rPr lang="en-US" sz="4400" b="0" i="0" dirty="0">
                <a:solidFill>
                  <a:schemeClr val="bg1"/>
                </a:solidFill>
                <a:effectLst/>
              </a:rPr>
            </a:br>
            <a:r>
              <a:rPr lang="en-US" sz="4400" b="0" i="0" dirty="0">
                <a:solidFill>
                  <a:schemeClr val="bg1"/>
                </a:solidFill>
                <a:effectLst/>
              </a:rPr>
              <a:t>Thy loveliness breaks on my sight</a:t>
            </a:r>
            <a:br>
              <a:rPr lang="en-US" sz="4400" b="0" i="0" dirty="0">
                <a:solidFill>
                  <a:schemeClr val="bg1"/>
                </a:solidFill>
                <a:effectLst/>
              </a:rPr>
            </a:br>
            <a:r>
              <a:rPr lang="en-US" sz="4400" b="0" i="0" dirty="0">
                <a:solidFill>
                  <a:schemeClr val="bg1"/>
                </a:solidFill>
                <a:effectLst/>
              </a:rPr>
              <a:t>I thank Thee Lord</a:t>
            </a:r>
          </a:p>
        </p:txBody>
      </p:sp>
    </p:spTree>
    <p:extLst>
      <p:ext uri="{BB962C8B-B14F-4D97-AF65-F5344CB8AC3E}">
        <p14:creationId xmlns:p14="http://schemas.microsoft.com/office/powerpoint/2010/main" val="614619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DD5BEE-DD51-405D-8BF2-23305255B0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66875"/>
            <a:ext cx="9144000" cy="28670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grant me courage make me strong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However steep the way and long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I may sing the conqueror's song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thank Thee Lord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DEEDF3-9CD2-44A7-BB08-95B8DDF1228F}"/>
              </a:ext>
            </a:extLst>
          </p:cNvPr>
          <p:cNvSpPr txBox="1"/>
          <p:nvPr/>
        </p:nvSpPr>
        <p:spPr>
          <a:xfrm>
            <a:off x="333375" y="5718513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</a:rPr>
              <a:t>CCLI Song # 3918696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</a:rPr>
              <a:t>Doris Rendell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2882216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190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2022-06-20T06:16:41Z</dcterms:created>
  <dcterms:modified xsi:type="dcterms:W3CDTF">2023-08-01T06:28:19Z</dcterms:modified>
</cp:coreProperties>
</file>